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0438-BE26-4C9A-90F7-504A57216161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8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0438-BE26-4C9A-90F7-504A57216161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76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0438-BE26-4C9A-90F7-504A57216161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11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0438-BE26-4C9A-90F7-504A57216161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1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0438-BE26-4C9A-90F7-504A57216161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5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0438-BE26-4C9A-90F7-504A57216161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29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0438-BE26-4C9A-90F7-504A57216161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9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0438-BE26-4C9A-90F7-504A57216161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74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0438-BE26-4C9A-90F7-504A57216161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53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0438-BE26-4C9A-90F7-504A57216161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5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0438-BE26-4C9A-90F7-504A57216161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55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10438-BE26-4C9A-90F7-504A57216161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5222B-657B-43BB-A60A-53298EC62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1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86" y="338396"/>
            <a:ext cx="9354831" cy="58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4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403" y="1035995"/>
            <a:ext cx="6465194" cy="478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28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773" t="7795" r="27627" b="9330"/>
          <a:stretch/>
        </p:blipFill>
        <p:spPr>
          <a:xfrm>
            <a:off x="320512" y="2110704"/>
            <a:ext cx="2469822" cy="24707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9428" t="11110" r="10927" b="18415"/>
          <a:stretch/>
        </p:blipFill>
        <p:spPr>
          <a:xfrm>
            <a:off x="3410896" y="2110704"/>
            <a:ext cx="3717375" cy="24707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3333" t="9341" r="17898" b="7899"/>
          <a:stretch/>
        </p:blipFill>
        <p:spPr>
          <a:xfrm>
            <a:off x="7748833" y="1552390"/>
            <a:ext cx="3758175" cy="35873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1" y="1090724"/>
            <a:ext cx="1814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SAGD Facility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095096" y="1090725"/>
            <a:ext cx="2348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Larger Landscape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464269" y="1093510"/>
            <a:ext cx="2327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Northern Alberta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6014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35" y="1380566"/>
            <a:ext cx="11187130" cy="409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88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793" t="9370" r="8781" b="7703"/>
          <a:stretch/>
        </p:blipFill>
        <p:spPr>
          <a:xfrm>
            <a:off x="6608190" y="2191302"/>
            <a:ext cx="5344998" cy="35401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18775" y="1087940"/>
            <a:ext cx="25800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Single Facility</a:t>
            </a:r>
          </a:p>
          <a:p>
            <a:pPr algn="ctr"/>
            <a:r>
              <a:rPr lang="en-US" sz="2400" dirty="0" smtClean="0"/>
              <a:t>(Conditional Effect)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417166" y="1087939"/>
            <a:ext cx="372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Multiple Facilities Combined</a:t>
            </a:r>
          </a:p>
          <a:p>
            <a:pPr algn="ctr"/>
            <a:r>
              <a:rPr lang="en-US" sz="2400" dirty="0" smtClean="0"/>
              <a:t>(Marginal Effect)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5001" t="12422" r="12886" b="14443"/>
          <a:stretch/>
        </p:blipFill>
        <p:spPr>
          <a:xfrm>
            <a:off x="636308" y="2191302"/>
            <a:ext cx="5344998" cy="354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29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73" y="1081836"/>
            <a:ext cx="11321253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9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0410"/>
          <a:stretch/>
        </p:blipFill>
        <p:spPr>
          <a:xfrm>
            <a:off x="4189927" y="264268"/>
            <a:ext cx="3812146" cy="3138808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9231"/>
          <a:stretch/>
        </p:blipFill>
        <p:spPr>
          <a:xfrm>
            <a:off x="5739242" y="593888"/>
            <a:ext cx="4965337" cy="25829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7288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20219</TotalTime>
  <Words>19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Crosby, Andy</dc:creator>
  <cp:lastModifiedBy>Crosby, Andy</cp:lastModifiedBy>
  <cp:revision>10</cp:revision>
  <dcterms:created xsi:type="dcterms:W3CDTF">2022-11-30T15:31:41Z</dcterms:created>
  <dcterms:modified xsi:type="dcterms:W3CDTF">2022-12-14T16:30:59Z</dcterms:modified>
</cp:coreProperties>
</file>